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85" d="100"/>
          <a:sy n="85" d="100"/>
        </p:scale>
        <p:origin x="140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13.09.2026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13.09.2026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270562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</a:t>
                      </a: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Gör. </a:t>
                      </a:r>
                      <a:r>
                        <a:rPr lang="tr-T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GÜLESME KIZILTAŞ</a:t>
                      </a:r>
                      <a:endParaRPr lang="tr-T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89</Words>
  <Application>Microsoft Office PowerPoint</Application>
  <PresentationFormat>Ekran Gösterisi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Ragıp Kızıltaş</cp:lastModifiedBy>
  <cp:revision>18</cp:revision>
  <cp:lastPrinted>2022-02-24T09:20:43Z</cp:lastPrinted>
  <dcterms:created xsi:type="dcterms:W3CDTF">2021-04-20T12:55:35Z</dcterms:created>
  <dcterms:modified xsi:type="dcterms:W3CDTF">2026-09-13T16:51:44Z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bjDocumentLabelXML">
    <vt:lpwstr>&lt;?xml version="1.0" encoding="us-ascii"?&gt;&lt;sisl xmlns:xsd="http://www.w3.org/2001/XMLSchema" xmlns:xsi="http://www.w3.org/2001/XMLSchema-instance" sislVersion="0" policy="06b88be1-581b-4ca2-b20f-13331b601e41" origin="userSelected" xmlns="http://www.boldonj</vt:lpwstr>
  </property>
  <property fmtid="{D5CDD505-2E9C-101B-9397-08002B2CF9AE}" pid="4" name="bjDocumentLabelXML-0">
    <vt:lpwstr>ames.com/2008/01/sie/internal/label"&gt;&lt;element uid="id_classification_unclassified" value="" &gt;&lt;/element&gt;&lt;/sisl&gt;</vt:lpwstr>
  </property>
  <property fmtid="{D5CDD505-2E9C-101B-9397-08002B2CF9AE}" pid="5" name="bjLabelRefreshRequired">
    <vt:lpwstr>FileClassifier</vt:lpwstr>
  </property>
</Properties>
</file>